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nl-B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Geen stijl, tabelraster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7" d="100"/>
          <a:sy n="107" d="100"/>
        </p:scale>
        <p:origin x="-1098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BE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BE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BE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F6C09D-31AF-4F62-8917-465E6FB5E3BE}" type="datetimeFigureOut">
              <a:rPr lang="nl-BE" smtClean="0"/>
              <a:pPr/>
              <a:t>2013-01-08</a:t>
            </a:fld>
            <a:endParaRPr lang="nl-BE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BE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3673B6-A5B6-43CB-8C27-51241C1CC088}" type="slidenum">
              <a:rPr lang="nl-BE" smtClean="0"/>
              <a:pPr/>
              <a:t>‹nr.›</a:t>
            </a:fld>
            <a:endParaRPr lang="nl-B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B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el 4"/>
          <p:cNvGraphicFramePr>
            <a:graphicFrameLocks noGrp="1"/>
          </p:cNvGraphicFramePr>
          <p:nvPr/>
        </p:nvGraphicFramePr>
        <p:xfrm>
          <a:off x="251520" y="260648"/>
          <a:ext cx="8640960" cy="655272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880320"/>
                <a:gridCol w="2880320"/>
                <a:gridCol w="2880320"/>
              </a:tblGrid>
              <a:tr h="1620180">
                <a:tc>
                  <a:txBody>
                    <a:bodyPr/>
                    <a:lstStyle/>
                    <a:p>
                      <a:r>
                        <a:rPr lang="nl-BE" dirty="0" smtClean="0"/>
                        <a:t> 1 </a:t>
                      </a:r>
                      <a:r>
                        <a:rPr lang="nl-BE" baseline="0" dirty="0" smtClean="0"/>
                        <a:t>                                 Page 1   </a:t>
                      </a:r>
                      <a:r>
                        <a:rPr lang="nl-BE" dirty="0" smtClean="0"/>
                        <a:t>                       </a:t>
                      </a:r>
                    </a:p>
                    <a:p>
                      <a:endParaRPr lang="nl-BE" dirty="0" smtClean="0"/>
                    </a:p>
                    <a:p>
                      <a:endParaRPr lang="nl-BE" dirty="0" smtClean="0"/>
                    </a:p>
                    <a:p>
                      <a:r>
                        <a:rPr lang="nl-BE" sz="1000" dirty="0" smtClean="0"/>
                        <a:t>                                                           </a:t>
                      </a:r>
                    </a:p>
                    <a:p>
                      <a:endParaRPr lang="nl-BE" sz="1000" baseline="0" dirty="0" smtClean="0"/>
                    </a:p>
                    <a:p>
                      <a:endParaRPr lang="nl-BE" sz="1000" baseline="0" dirty="0" smtClean="0"/>
                    </a:p>
                    <a:p>
                      <a:r>
                        <a:rPr lang="nl-BE" sz="1000" baseline="0" dirty="0" smtClean="0"/>
                        <a:t>                              </a:t>
                      </a:r>
                      <a:r>
                        <a:rPr lang="nl-BE" sz="1400" baseline="0" dirty="0" smtClean="0"/>
                        <a:t>                                                                                                                                          </a:t>
                      </a:r>
                      <a:endParaRPr lang="nl-BE" sz="14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BE" dirty="0" smtClean="0"/>
                        <a:t>2</a:t>
                      </a:r>
                    </a:p>
                    <a:p>
                      <a:r>
                        <a:rPr lang="nl-BE" dirty="0" smtClean="0"/>
                        <a:t>300</a:t>
                      </a:r>
                      <a:endParaRPr lang="nl-BE" dirty="0" smtClean="0"/>
                    </a:p>
                    <a:p>
                      <a:r>
                        <a:rPr lang="nl-BE" sz="1000" dirty="0" smtClean="0"/>
                        <a:t> </a:t>
                      </a:r>
                    </a:p>
                    <a:p>
                      <a:endParaRPr lang="nl-BE" sz="14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BE" dirty="0" smtClean="0"/>
                        <a:t>3         </a:t>
                      </a:r>
                    </a:p>
                    <a:p>
                      <a:r>
                        <a:rPr lang="nl-BE" dirty="0" smtClean="0"/>
                        <a:t>260</a:t>
                      </a:r>
                      <a:endParaRPr lang="nl-BE" dirty="0" smtClean="0"/>
                    </a:p>
                    <a:p>
                      <a:r>
                        <a:rPr lang="nl-BE" dirty="0" smtClean="0"/>
                        <a:t>                           </a:t>
                      </a:r>
                    </a:p>
                    <a:p>
                      <a:endParaRPr lang="nl-BE" dirty="0" smtClean="0"/>
                    </a:p>
                    <a:p>
                      <a:endParaRPr lang="nl-BE" dirty="0" smtClean="0"/>
                    </a:p>
                  </a:txBody>
                  <a:tcPr/>
                </a:tc>
              </a:tr>
              <a:tr h="1692188">
                <a:tc>
                  <a:txBody>
                    <a:bodyPr/>
                    <a:lstStyle/>
                    <a:p>
                      <a:r>
                        <a:rPr lang="nl-BE" dirty="0" smtClean="0"/>
                        <a:t>4                       </a:t>
                      </a:r>
                      <a:r>
                        <a:rPr lang="nl-BE" sz="1200" dirty="0" smtClean="0"/>
                        <a:t>A26 Calais</a:t>
                      </a:r>
                      <a:endParaRPr lang="nl-BE" dirty="0" smtClean="0"/>
                    </a:p>
                    <a:p>
                      <a:r>
                        <a:rPr lang="nl-BE" sz="1200" dirty="0" smtClean="0"/>
                        <a:t>             </a:t>
                      </a:r>
                      <a:endParaRPr lang="nl-BE" sz="1200" dirty="0" smtClean="0"/>
                    </a:p>
                    <a:p>
                      <a:r>
                        <a:rPr lang="nl-BE" sz="1200" baseline="0" dirty="0"/>
                        <a:t> </a:t>
                      </a:r>
                      <a:r>
                        <a:rPr lang="nl-BE" sz="1200" baseline="0" dirty="0" smtClean="0"/>
                        <a:t>                                         </a:t>
                      </a:r>
                      <a:endParaRPr lang="nl-BE" sz="1200" dirty="0" smtClean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BE" dirty="0" smtClean="0"/>
                        <a:t>5</a:t>
                      </a:r>
                      <a:r>
                        <a:rPr lang="nl-BE" sz="1200" dirty="0" smtClean="0"/>
                        <a:t>                            A 26</a:t>
                      </a:r>
                      <a:endParaRPr lang="nl-BE" dirty="0" smtClean="0"/>
                    </a:p>
                    <a:p>
                      <a:r>
                        <a:rPr lang="nl-BE" dirty="0" smtClean="0"/>
                        <a:t>720</a:t>
                      </a:r>
                    </a:p>
                    <a:p>
                      <a:endParaRPr lang="nl-BE" dirty="0" smtClean="0"/>
                    </a:p>
                    <a:p>
                      <a:endParaRPr lang="nl-BE" dirty="0" smtClean="0"/>
                    </a:p>
                    <a:p>
                      <a:r>
                        <a:rPr lang="nl-BE" sz="1000" dirty="0" smtClean="0"/>
                        <a:t>                                               </a:t>
                      </a:r>
                      <a:endParaRPr lang="nl-BE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BE" dirty="0" smtClean="0"/>
                        <a:t>6</a:t>
                      </a:r>
                    </a:p>
                    <a:p>
                      <a:r>
                        <a:rPr lang="nl-BE" dirty="0" smtClean="0"/>
                        <a:t>1720</a:t>
                      </a:r>
                    </a:p>
                    <a:p>
                      <a:r>
                        <a:rPr lang="nl-BE" sz="1200" dirty="0" err="1" smtClean="0"/>
                        <a:t>Bethune</a:t>
                      </a:r>
                      <a:r>
                        <a:rPr lang="nl-BE" sz="1200" dirty="0" smtClean="0"/>
                        <a:t>                                          </a:t>
                      </a:r>
                    </a:p>
                    <a:p>
                      <a:endParaRPr lang="nl-BE" dirty="0" smtClean="0"/>
                    </a:p>
                    <a:p>
                      <a:endParaRPr lang="nl-BE" sz="1000" dirty="0" smtClean="0"/>
                    </a:p>
                    <a:p>
                      <a:endParaRPr lang="nl-BE" sz="1000" dirty="0"/>
                    </a:p>
                  </a:txBody>
                  <a:tcPr/>
                </a:tc>
              </a:tr>
              <a:tr h="1620180">
                <a:tc>
                  <a:txBody>
                    <a:bodyPr/>
                    <a:lstStyle/>
                    <a:p>
                      <a:r>
                        <a:rPr lang="nl-BE" dirty="0" smtClean="0"/>
                        <a:t>7</a:t>
                      </a:r>
                    </a:p>
                    <a:p>
                      <a:r>
                        <a:rPr lang="nl-BE" dirty="0" smtClean="0"/>
                        <a:t>350</a:t>
                      </a:r>
                    </a:p>
                    <a:p>
                      <a:endParaRPr lang="nl-BE" dirty="0" smtClean="0"/>
                    </a:p>
                    <a:p>
                      <a:endParaRPr lang="nl-BE" dirty="0" smtClean="0"/>
                    </a:p>
                    <a:p>
                      <a:r>
                        <a:rPr lang="nl-BE" sz="1000" dirty="0" smtClean="0"/>
                        <a:t>                            </a:t>
                      </a:r>
                      <a:endParaRPr lang="nl-BE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BE" dirty="0" smtClean="0"/>
                        <a:t>8</a:t>
                      </a:r>
                    </a:p>
                    <a:p>
                      <a:r>
                        <a:rPr lang="nl-BE" dirty="0" smtClean="0"/>
                        <a:t>1210</a:t>
                      </a:r>
                    </a:p>
                    <a:p>
                      <a:endParaRPr lang="nl-BE" dirty="0" smtClean="0"/>
                    </a:p>
                    <a:p>
                      <a:endParaRPr lang="nl-BE" dirty="0" smtClean="0"/>
                    </a:p>
                    <a:p>
                      <a:r>
                        <a:rPr lang="nl-BE" sz="1000" dirty="0" smtClean="0"/>
                        <a:t>                                                                </a:t>
                      </a:r>
                      <a:endParaRPr lang="nl-BE" sz="10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BE" dirty="0" smtClean="0"/>
                        <a:t>9</a:t>
                      </a:r>
                    </a:p>
                    <a:p>
                      <a:r>
                        <a:rPr lang="nl-BE" dirty="0" smtClean="0"/>
                        <a:t>385</a:t>
                      </a:r>
                      <a:endParaRPr lang="nl-BE" dirty="0"/>
                    </a:p>
                  </a:txBody>
                  <a:tcPr/>
                </a:tc>
              </a:tr>
              <a:tr h="1620180">
                <a:tc>
                  <a:txBody>
                    <a:bodyPr/>
                    <a:lstStyle/>
                    <a:p>
                      <a:r>
                        <a:rPr lang="nl-BE" dirty="0" smtClean="0"/>
                        <a:t>10</a:t>
                      </a:r>
                    </a:p>
                    <a:p>
                      <a:r>
                        <a:rPr lang="nl-BE" dirty="0" smtClean="0"/>
                        <a:t>1240</a:t>
                      </a:r>
                    </a:p>
                    <a:p>
                      <a:endParaRPr lang="nl-BE" dirty="0" smtClean="0"/>
                    </a:p>
                    <a:p>
                      <a:endParaRPr lang="nl-B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BE" dirty="0" smtClean="0"/>
                        <a:t>11</a:t>
                      </a:r>
                    </a:p>
                    <a:p>
                      <a:r>
                        <a:rPr lang="nl-BE" dirty="0" smtClean="0"/>
                        <a:t>990</a:t>
                      </a:r>
                    </a:p>
                    <a:p>
                      <a:r>
                        <a:rPr lang="nl-BE" sz="1200" dirty="0" smtClean="0"/>
                        <a:t>Traag </a:t>
                      </a:r>
                      <a:r>
                        <a:rPr lang="nl-BE" sz="1200" dirty="0" err="1" smtClean="0"/>
                        <a:t>aub</a:t>
                      </a:r>
                      <a:r>
                        <a:rPr lang="nl-BE" sz="1200" dirty="0" smtClean="0"/>
                        <a:t> bebouwde kom</a:t>
                      </a:r>
                      <a:endParaRPr lang="nl-BE" sz="12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BE" dirty="0" smtClean="0"/>
                        <a:t>12</a:t>
                      </a:r>
                    </a:p>
                    <a:p>
                      <a:endParaRPr lang="nl-BE" sz="12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10" name="Stroomdiagram: Verbindingslijn 9"/>
          <p:cNvSpPr/>
          <p:nvPr/>
        </p:nvSpPr>
        <p:spPr>
          <a:xfrm>
            <a:off x="7380312" y="1844824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1" name="Stroomdiagram: Verbindingslijn 10"/>
          <p:cNvSpPr/>
          <p:nvPr/>
        </p:nvSpPr>
        <p:spPr>
          <a:xfrm>
            <a:off x="1475656" y="1844824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2" name="Stroomdiagram: Verbindingslijn 11"/>
          <p:cNvSpPr/>
          <p:nvPr/>
        </p:nvSpPr>
        <p:spPr>
          <a:xfrm>
            <a:off x="4355976" y="1844824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3" name="Stroomdiagram: Verbindingslijn 12"/>
          <p:cNvSpPr/>
          <p:nvPr/>
        </p:nvSpPr>
        <p:spPr>
          <a:xfrm>
            <a:off x="1475656" y="3429000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4" name="Stroomdiagram: Verbindingslijn 13"/>
          <p:cNvSpPr/>
          <p:nvPr/>
        </p:nvSpPr>
        <p:spPr>
          <a:xfrm>
            <a:off x="4355976" y="3429000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5" name="Stroomdiagram: Verbindingslijn 14"/>
          <p:cNvSpPr/>
          <p:nvPr/>
        </p:nvSpPr>
        <p:spPr>
          <a:xfrm>
            <a:off x="7380312" y="3429000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6" name="Stroomdiagram: Verbindingslijn 15"/>
          <p:cNvSpPr/>
          <p:nvPr/>
        </p:nvSpPr>
        <p:spPr>
          <a:xfrm>
            <a:off x="1475656" y="5085184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7" name="Stroomdiagram: Verbindingslijn 16"/>
          <p:cNvSpPr/>
          <p:nvPr/>
        </p:nvSpPr>
        <p:spPr>
          <a:xfrm>
            <a:off x="4355976" y="5085184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8" name="Stroomdiagram: Verbindingslijn 17"/>
          <p:cNvSpPr/>
          <p:nvPr/>
        </p:nvSpPr>
        <p:spPr>
          <a:xfrm>
            <a:off x="7380312" y="5085184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30" name="Stroomdiagram: Verbindingslijn 129"/>
          <p:cNvSpPr/>
          <p:nvPr/>
        </p:nvSpPr>
        <p:spPr>
          <a:xfrm>
            <a:off x="1475656" y="6669360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31" name="Stroomdiagram: Verbindingslijn 130"/>
          <p:cNvSpPr/>
          <p:nvPr/>
        </p:nvSpPr>
        <p:spPr>
          <a:xfrm>
            <a:off x="4427984" y="6669360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32" name="Stroomdiagram: Verbindingslijn 131"/>
          <p:cNvSpPr/>
          <p:nvPr/>
        </p:nvSpPr>
        <p:spPr>
          <a:xfrm>
            <a:off x="7380312" y="6669360"/>
            <a:ext cx="144016" cy="97160"/>
          </a:xfrm>
          <a:prstGeom prst="flowChartConnector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cxnSp>
        <p:nvCxnSpPr>
          <p:cNvPr id="54" name="Rechte verbindingslijn 53"/>
          <p:cNvCxnSpPr/>
          <p:nvPr/>
        </p:nvCxnSpPr>
        <p:spPr>
          <a:xfrm flipV="1">
            <a:off x="1547664" y="2492896"/>
            <a:ext cx="0" cy="9361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Ovaal 54"/>
          <p:cNvSpPr/>
          <p:nvPr/>
        </p:nvSpPr>
        <p:spPr>
          <a:xfrm>
            <a:off x="1403648" y="2276872"/>
            <a:ext cx="288032" cy="28803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cxnSp>
        <p:nvCxnSpPr>
          <p:cNvPr id="57" name="Rechte verbindingslijn 56"/>
          <p:cNvCxnSpPr>
            <a:stCxn id="55" idx="6"/>
          </p:cNvCxnSpPr>
          <p:nvPr/>
        </p:nvCxnSpPr>
        <p:spPr>
          <a:xfrm flipV="1">
            <a:off x="1691680" y="2348880"/>
            <a:ext cx="360040" cy="7200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Rechte verbindingslijn 58"/>
          <p:cNvCxnSpPr/>
          <p:nvPr/>
        </p:nvCxnSpPr>
        <p:spPr>
          <a:xfrm flipH="1">
            <a:off x="1043608" y="2420888"/>
            <a:ext cx="28803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Rechte verbindingslijn met pijl 60"/>
          <p:cNvCxnSpPr/>
          <p:nvPr/>
        </p:nvCxnSpPr>
        <p:spPr>
          <a:xfrm flipV="1">
            <a:off x="1547664" y="1988840"/>
            <a:ext cx="0" cy="21602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Rechte verbindingslijn 62"/>
          <p:cNvCxnSpPr/>
          <p:nvPr/>
        </p:nvCxnSpPr>
        <p:spPr>
          <a:xfrm>
            <a:off x="1331640" y="2708920"/>
            <a:ext cx="43204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Rechte verbindingslijn 64"/>
          <p:cNvCxnSpPr/>
          <p:nvPr/>
        </p:nvCxnSpPr>
        <p:spPr>
          <a:xfrm>
            <a:off x="1331640" y="2780928"/>
            <a:ext cx="43204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Rechte verbindingslijn met pijl 66"/>
          <p:cNvCxnSpPr/>
          <p:nvPr/>
        </p:nvCxnSpPr>
        <p:spPr>
          <a:xfrm flipV="1">
            <a:off x="4427984" y="2132856"/>
            <a:ext cx="0" cy="122413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Rechte verbindingslijn 68"/>
          <p:cNvCxnSpPr/>
          <p:nvPr/>
        </p:nvCxnSpPr>
        <p:spPr>
          <a:xfrm>
            <a:off x="3995936" y="2492896"/>
            <a:ext cx="864096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Ovaal 69"/>
          <p:cNvSpPr/>
          <p:nvPr/>
        </p:nvSpPr>
        <p:spPr>
          <a:xfrm>
            <a:off x="4283968" y="2348880"/>
            <a:ext cx="288032" cy="216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cxnSp>
        <p:nvCxnSpPr>
          <p:cNvPr id="73" name="Rechte verbindingslijn 72"/>
          <p:cNvCxnSpPr/>
          <p:nvPr/>
        </p:nvCxnSpPr>
        <p:spPr>
          <a:xfrm flipV="1">
            <a:off x="7452320" y="2204864"/>
            <a:ext cx="0" cy="122413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Rechte verbindingslijn met pijl 74"/>
          <p:cNvCxnSpPr/>
          <p:nvPr/>
        </p:nvCxnSpPr>
        <p:spPr>
          <a:xfrm flipH="1">
            <a:off x="6948264" y="2492896"/>
            <a:ext cx="936104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6" name="Ovaal 75"/>
          <p:cNvSpPr/>
          <p:nvPr/>
        </p:nvSpPr>
        <p:spPr>
          <a:xfrm>
            <a:off x="7308304" y="2420888"/>
            <a:ext cx="288032" cy="216024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cxnSp>
        <p:nvCxnSpPr>
          <p:cNvPr id="78" name="Rechte verbindingslijn 77"/>
          <p:cNvCxnSpPr/>
          <p:nvPr/>
        </p:nvCxnSpPr>
        <p:spPr>
          <a:xfrm flipV="1">
            <a:off x="1547664" y="3861048"/>
            <a:ext cx="0" cy="122413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Rechte verbindingslijn 79"/>
          <p:cNvCxnSpPr/>
          <p:nvPr/>
        </p:nvCxnSpPr>
        <p:spPr>
          <a:xfrm>
            <a:off x="1619672" y="4149080"/>
            <a:ext cx="288032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Rechte verbindingslijn met pijl 81"/>
          <p:cNvCxnSpPr/>
          <p:nvPr/>
        </p:nvCxnSpPr>
        <p:spPr>
          <a:xfrm>
            <a:off x="2051720" y="4149080"/>
            <a:ext cx="36004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Rechte verbindingslijn 83"/>
          <p:cNvCxnSpPr/>
          <p:nvPr/>
        </p:nvCxnSpPr>
        <p:spPr>
          <a:xfrm flipV="1">
            <a:off x="4427984" y="4653136"/>
            <a:ext cx="0" cy="3600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Rechte verbindingslijn 85"/>
          <p:cNvCxnSpPr/>
          <p:nvPr/>
        </p:nvCxnSpPr>
        <p:spPr>
          <a:xfrm flipV="1">
            <a:off x="4427984" y="4293096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Rechte verbindingslijn 87"/>
          <p:cNvCxnSpPr/>
          <p:nvPr/>
        </p:nvCxnSpPr>
        <p:spPr>
          <a:xfrm flipV="1">
            <a:off x="4427984" y="3933056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Rechte verbindingslijn 89"/>
          <p:cNvCxnSpPr/>
          <p:nvPr/>
        </p:nvCxnSpPr>
        <p:spPr>
          <a:xfrm flipV="1">
            <a:off x="4427984" y="3573016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Rechte verbindingslijn 91"/>
          <p:cNvCxnSpPr/>
          <p:nvPr/>
        </p:nvCxnSpPr>
        <p:spPr>
          <a:xfrm flipH="1">
            <a:off x="4572000" y="3933056"/>
            <a:ext cx="21602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Rechte verbindingslijn 93"/>
          <p:cNvCxnSpPr/>
          <p:nvPr/>
        </p:nvCxnSpPr>
        <p:spPr>
          <a:xfrm flipH="1">
            <a:off x="4211960" y="3933056"/>
            <a:ext cx="21602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Rechte verbindingslijn met pijl 95"/>
          <p:cNvCxnSpPr/>
          <p:nvPr/>
        </p:nvCxnSpPr>
        <p:spPr>
          <a:xfrm flipH="1">
            <a:off x="3779912" y="3933056"/>
            <a:ext cx="28803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8" name="Rechte verbindingslijn 97"/>
          <p:cNvCxnSpPr/>
          <p:nvPr/>
        </p:nvCxnSpPr>
        <p:spPr>
          <a:xfrm flipV="1">
            <a:off x="7452320" y="4869160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0" name="Rechte verbindingslijn 99"/>
          <p:cNvCxnSpPr/>
          <p:nvPr/>
        </p:nvCxnSpPr>
        <p:spPr>
          <a:xfrm flipV="1">
            <a:off x="7452320" y="4437112"/>
            <a:ext cx="0" cy="2880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Rechthoek 106"/>
          <p:cNvSpPr/>
          <p:nvPr/>
        </p:nvSpPr>
        <p:spPr>
          <a:xfrm>
            <a:off x="7236296" y="4365104"/>
            <a:ext cx="144016" cy="14401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cxnSp>
        <p:nvCxnSpPr>
          <p:cNvPr id="109" name="Rechte verbindingslijn 108"/>
          <p:cNvCxnSpPr/>
          <p:nvPr/>
        </p:nvCxnSpPr>
        <p:spPr>
          <a:xfrm flipV="1">
            <a:off x="1547664" y="6525344"/>
            <a:ext cx="0" cy="1440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Rechte verbindingslijn 110"/>
          <p:cNvCxnSpPr/>
          <p:nvPr/>
        </p:nvCxnSpPr>
        <p:spPr>
          <a:xfrm flipV="1">
            <a:off x="1547664" y="6165304"/>
            <a:ext cx="0" cy="2880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3" name="Rechte verbindingslijn 112"/>
          <p:cNvCxnSpPr/>
          <p:nvPr/>
        </p:nvCxnSpPr>
        <p:spPr>
          <a:xfrm flipV="1">
            <a:off x="1547664" y="5805264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Rechte verbindingslijn 118"/>
          <p:cNvCxnSpPr/>
          <p:nvPr/>
        </p:nvCxnSpPr>
        <p:spPr>
          <a:xfrm flipV="1">
            <a:off x="4499992" y="5517232"/>
            <a:ext cx="0" cy="115212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Rechte verbindingslijn 70"/>
          <p:cNvCxnSpPr/>
          <p:nvPr/>
        </p:nvCxnSpPr>
        <p:spPr>
          <a:xfrm flipV="1">
            <a:off x="7452320" y="3645024"/>
            <a:ext cx="0" cy="72008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Rechte verbindingslijn 73"/>
          <p:cNvCxnSpPr/>
          <p:nvPr/>
        </p:nvCxnSpPr>
        <p:spPr>
          <a:xfrm flipH="1">
            <a:off x="7020272" y="4293096"/>
            <a:ext cx="432048" cy="0"/>
          </a:xfrm>
          <a:prstGeom prst="line">
            <a:avLst/>
          </a:prstGeom>
          <a:ln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Rechte verbindingslijn met pijl 82"/>
          <p:cNvCxnSpPr/>
          <p:nvPr/>
        </p:nvCxnSpPr>
        <p:spPr>
          <a:xfrm flipH="1">
            <a:off x="6948264" y="3861048"/>
            <a:ext cx="864096" cy="0"/>
          </a:xfrm>
          <a:prstGeom prst="straightConnector1">
            <a:avLst/>
          </a:prstGeom>
          <a:ln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Tekstvak 84"/>
          <p:cNvSpPr txBox="1"/>
          <p:nvPr/>
        </p:nvSpPr>
        <p:spPr>
          <a:xfrm>
            <a:off x="7524328" y="3645024"/>
            <a:ext cx="122413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Rechtdoor verboden</a:t>
            </a:r>
            <a:endParaRPr lang="nl-BE" sz="1000" dirty="0"/>
          </a:p>
        </p:txBody>
      </p:sp>
      <p:cxnSp>
        <p:nvCxnSpPr>
          <p:cNvPr id="89" name="Rechte verbindingslijn 88"/>
          <p:cNvCxnSpPr/>
          <p:nvPr/>
        </p:nvCxnSpPr>
        <p:spPr>
          <a:xfrm flipV="1">
            <a:off x="1547664" y="5445224"/>
            <a:ext cx="0" cy="28803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Rechte verbindingslijn met pijl 92"/>
          <p:cNvCxnSpPr/>
          <p:nvPr/>
        </p:nvCxnSpPr>
        <p:spPr>
          <a:xfrm>
            <a:off x="1403648" y="5229200"/>
            <a:ext cx="576064" cy="72008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7" name="Rechthoek 96"/>
          <p:cNvSpPr/>
          <p:nvPr/>
        </p:nvSpPr>
        <p:spPr>
          <a:xfrm>
            <a:off x="1259632" y="5517232"/>
            <a:ext cx="144016" cy="7200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99" name="Rechthoek 98"/>
          <p:cNvSpPr/>
          <p:nvPr/>
        </p:nvSpPr>
        <p:spPr>
          <a:xfrm>
            <a:off x="1691680" y="5445224"/>
            <a:ext cx="144016" cy="7200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01" name="Tekstvak 100"/>
          <p:cNvSpPr txBox="1"/>
          <p:nvPr/>
        </p:nvSpPr>
        <p:spPr>
          <a:xfrm>
            <a:off x="467544" y="6021288"/>
            <a:ext cx="86409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Traag </a:t>
            </a:r>
            <a:r>
              <a:rPr lang="nl-BE" sz="1000" dirty="0" err="1" smtClean="0"/>
              <a:t>aub</a:t>
            </a:r>
            <a:r>
              <a:rPr lang="nl-BE" sz="1000" dirty="0" smtClean="0"/>
              <a:t> </a:t>
            </a:r>
            <a:r>
              <a:rPr lang="nl-BE" sz="1000" dirty="0" err="1" smtClean="0"/>
              <a:t>bbk</a:t>
            </a:r>
            <a:endParaRPr lang="nl-BE" sz="1000" dirty="0"/>
          </a:p>
        </p:txBody>
      </p:sp>
      <p:cxnSp>
        <p:nvCxnSpPr>
          <p:cNvPr id="104" name="Rechte verbindingslijn met pijl 103"/>
          <p:cNvCxnSpPr/>
          <p:nvPr/>
        </p:nvCxnSpPr>
        <p:spPr>
          <a:xfrm flipH="1">
            <a:off x="3851920" y="5589240"/>
            <a:ext cx="1152128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5" name="Tekstvak 94"/>
          <p:cNvSpPr txBox="1"/>
          <p:nvPr/>
        </p:nvSpPr>
        <p:spPr>
          <a:xfrm>
            <a:off x="395536" y="548680"/>
            <a:ext cx="2592288" cy="8617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Dit </a:t>
            </a:r>
            <a:r>
              <a:rPr lang="nl-BE" sz="1000" dirty="0" err="1" smtClean="0"/>
              <a:t>roadbook</a:t>
            </a:r>
            <a:r>
              <a:rPr lang="nl-BE" sz="1000" dirty="0" smtClean="0"/>
              <a:t> werd aangepast en vertrekt nu Van op de markt in </a:t>
            </a:r>
            <a:r>
              <a:rPr lang="nl-BE" sz="1000" dirty="0" err="1" smtClean="0"/>
              <a:t>Cassel</a:t>
            </a:r>
            <a:r>
              <a:rPr lang="nl-BE" sz="1000" dirty="0" smtClean="0"/>
              <a:t>.</a:t>
            </a:r>
          </a:p>
          <a:p>
            <a:r>
              <a:rPr lang="nl-BE" sz="1000" dirty="0" smtClean="0"/>
              <a:t> U staat op de markt met achter U op het einde van de markt de kerk, links van U het kleine café, rechts van U Credit </a:t>
            </a:r>
            <a:r>
              <a:rPr lang="nl-BE" sz="1000" dirty="0" err="1" smtClean="0"/>
              <a:t>Mutuel</a:t>
            </a:r>
            <a:endParaRPr lang="nl-BE" sz="1000" dirty="0"/>
          </a:p>
        </p:txBody>
      </p:sp>
      <p:cxnSp>
        <p:nvCxnSpPr>
          <p:cNvPr id="103" name="Rechte verbindingslijn 102"/>
          <p:cNvCxnSpPr>
            <a:stCxn id="12" idx="0"/>
          </p:cNvCxnSpPr>
          <p:nvPr/>
        </p:nvCxnSpPr>
        <p:spPr>
          <a:xfrm flipV="1">
            <a:off x="4427984" y="908720"/>
            <a:ext cx="0" cy="93610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2" name="Rechte verbindingslijn 111"/>
          <p:cNvCxnSpPr/>
          <p:nvPr/>
        </p:nvCxnSpPr>
        <p:spPr>
          <a:xfrm>
            <a:off x="4427984" y="692696"/>
            <a:ext cx="216024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4" name="Rechthoek 113"/>
          <p:cNvSpPr/>
          <p:nvPr/>
        </p:nvSpPr>
        <p:spPr>
          <a:xfrm>
            <a:off x="4644008" y="620688"/>
            <a:ext cx="360040" cy="14401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15" name="Tekstvak 114"/>
          <p:cNvSpPr txBox="1"/>
          <p:nvPr/>
        </p:nvSpPr>
        <p:spPr>
          <a:xfrm>
            <a:off x="5076056" y="548681"/>
            <a:ext cx="648072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parking</a:t>
            </a:r>
            <a:endParaRPr lang="nl-BE" sz="1000" dirty="0"/>
          </a:p>
        </p:txBody>
      </p:sp>
      <p:cxnSp>
        <p:nvCxnSpPr>
          <p:cNvPr id="117" name="Rechte verbindingslijn 116"/>
          <p:cNvCxnSpPr/>
          <p:nvPr/>
        </p:nvCxnSpPr>
        <p:spPr>
          <a:xfrm>
            <a:off x="4067944" y="1484784"/>
            <a:ext cx="36004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Rechte verbindingslijn 119"/>
          <p:cNvCxnSpPr/>
          <p:nvPr/>
        </p:nvCxnSpPr>
        <p:spPr>
          <a:xfrm flipV="1">
            <a:off x="4427984" y="1340768"/>
            <a:ext cx="360040" cy="14401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1" name="Rechthoek 120"/>
          <p:cNvSpPr/>
          <p:nvPr/>
        </p:nvSpPr>
        <p:spPr>
          <a:xfrm>
            <a:off x="4283968" y="1340768"/>
            <a:ext cx="72008" cy="7200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BE"/>
          </a:p>
        </p:txBody>
      </p:sp>
      <p:sp>
        <p:nvSpPr>
          <p:cNvPr id="122" name="Tekstvak 121"/>
          <p:cNvSpPr txBox="1"/>
          <p:nvPr/>
        </p:nvSpPr>
        <p:spPr>
          <a:xfrm>
            <a:off x="3851920" y="1268760"/>
            <a:ext cx="43204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Café</a:t>
            </a:r>
            <a:endParaRPr lang="nl-BE" sz="1000" dirty="0"/>
          </a:p>
        </p:txBody>
      </p:sp>
      <p:sp>
        <p:nvSpPr>
          <p:cNvPr id="123" name="Tekstvak 122"/>
          <p:cNvSpPr txBox="1"/>
          <p:nvPr/>
        </p:nvSpPr>
        <p:spPr>
          <a:xfrm>
            <a:off x="4572000" y="1556792"/>
            <a:ext cx="115212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Markt </a:t>
            </a:r>
            <a:r>
              <a:rPr lang="nl-BE" sz="1000" dirty="0" err="1" smtClean="0"/>
              <a:t>Cassel</a:t>
            </a:r>
            <a:endParaRPr lang="nl-BE" sz="1000" dirty="0"/>
          </a:p>
        </p:txBody>
      </p:sp>
      <p:cxnSp>
        <p:nvCxnSpPr>
          <p:cNvPr id="125" name="Rechte verbindingslijn 124"/>
          <p:cNvCxnSpPr/>
          <p:nvPr/>
        </p:nvCxnSpPr>
        <p:spPr>
          <a:xfrm flipV="1">
            <a:off x="4427984" y="692696"/>
            <a:ext cx="0" cy="21602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Rechte verbindingslijn met pijl 126"/>
          <p:cNvCxnSpPr/>
          <p:nvPr/>
        </p:nvCxnSpPr>
        <p:spPr>
          <a:xfrm flipH="1" flipV="1">
            <a:off x="4283968" y="332656"/>
            <a:ext cx="144016" cy="36004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Rechte verbindingslijn 128"/>
          <p:cNvCxnSpPr>
            <a:stCxn id="10" idx="0"/>
          </p:cNvCxnSpPr>
          <p:nvPr/>
        </p:nvCxnSpPr>
        <p:spPr>
          <a:xfrm flipV="1">
            <a:off x="7452320" y="980728"/>
            <a:ext cx="0" cy="8640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Rechte verbindingslijn met pijl 133"/>
          <p:cNvCxnSpPr/>
          <p:nvPr/>
        </p:nvCxnSpPr>
        <p:spPr>
          <a:xfrm flipH="1" flipV="1">
            <a:off x="7236296" y="548680"/>
            <a:ext cx="216024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6" name="Rechte verbindingslijn 135"/>
          <p:cNvCxnSpPr/>
          <p:nvPr/>
        </p:nvCxnSpPr>
        <p:spPr>
          <a:xfrm flipV="1">
            <a:off x="7452320" y="620688"/>
            <a:ext cx="144016" cy="36004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7" name="Tekstvak 136"/>
          <p:cNvSpPr txBox="1"/>
          <p:nvPr/>
        </p:nvSpPr>
        <p:spPr>
          <a:xfrm>
            <a:off x="7596336" y="764704"/>
            <a:ext cx="108012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D 933 </a:t>
            </a:r>
            <a:r>
              <a:rPr lang="nl-BE" sz="1000" dirty="0" err="1" smtClean="0"/>
              <a:t>Bavickhove</a:t>
            </a:r>
            <a:endParaRPr lang="nl-BE" sz="1000" dirty="0"/>
          </a:p>
        </p:txBody>
      </p:sp>
      <p:sp>
        <p:nvSpPr>
          <p:cNvPr id="138" name="Tekstvak 137"/>
          <p:cNvSpPr txBox="1"/>
          <p:nvPr/>
        </p:nvSpPr>
        <p:spPr>
          <a:xfrm>
            <a:off x="251520" y="2132856"/>
            <a:ext cx="936104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Blijf nu deze grote baan volgen gedurende een 14 tal km.</a:t>
            </a:r>
          </a:p>
          <a:p>
            <a:r>
              <a:rPr lang="nl-BE" sz="1000" dirty="0" smtClean="0"/>
              <a:t>Tot aan het eerste rondpunt.</a:t>
            </a:r>
            <a:endParaRPr lang="nl-BE" sz="1000" dirty="0"/>
          </a:p>
        </p:txBody>
      </p:sp>
      <p:sp>
        <p:nvSpPr>
          <p:cNvPr id="139" name="Tekstvak 138"/>
          <p:cNvSpPr txBox="1"/>
          <p:nvPr/>
        </p:nvSpPr>
        <p:spPr>
          <a:xfrm>
            <a:off x="1763688" y="2636912"/>
            <a:ext cx="792088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Spoor</a:t>
            </a:r>
            <a:endParaRPr lang="nl-BE" sz="1000" dirty="0"/>
          </a:p>
        </p:txBody>
      </p:sp>
      <p:sp>
        <p:nvSpPr>
          <p:cNvPr id="140" name="Tekstvak 139"/>
          <p:cNvSpPr txBox="1"/>
          <p:nvPr/>
        </p:nvSpPr>
        <p:spPr>
          <a:xfrm>
            <a:off x="251520" y="1412776"/>
            <a:ext cx="2808312" cy="5539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sz="1000" dirty="0" smtClean="0"/>
              <a:t>Adres van vertrek :Grand </a:t>
            </a:r>
            <a:r>
              <a:rPr lang="nl-BE" sz="1000" dirty="0" smtClean="0"/>
              <a:t>place te </a:t>
            </a:r>
            <a:r>
              <a:rPr lang="nl-BE" sz="1000" dirty="0" err="1" smtClean="0"/>
              <a:t>cassel</a:t>
            </a:r>
            <a:r>
              <a:rPr lang="nl-BE" sz="1000" dirty="0" smtClean="0"/>
              <a:t> ( </a:t>
            </a:r>
            <a:r>
              <a:rPr lang="nl-BE" sz="1000" dirty="0" err="1" smtClean="0"/>
              <a:t>kassel</a:t>
            </a:r>
            <a:r>
              <a:rPr lang="nl-BE" sz="1000" dirty="0" smtClean="0"/>
              <a:t> ) </a:t>
            </a:r>
            <a:endParaRPr lang="nl-BE" sz="1000" dirty="0" smtClean="0"/>
          </a:p>
          <a:p>
            <a:r>
              <a:rPr lang="nl-BE" sz="1000" dirty="0" smtClean="0"/>
              <a:t>GPS  N </a:t>
            </a:r>
            <a:r>
              <a:rPr lang="nl-BE" sz="1000" dirty="0" smtClean="0"/>
              <a:t>50 48 011 – </a:t>
            </a:r>
            <a:r>
              <a:rPr lang="nl-BE" sz="1000" dirty="0" smtClean="0"/>
              <a:t>E </a:t>
            </a:r>
            <a:r>
              <a:rPr lang="nl-BE" sz="1000" dirty="0" smtClean="0"/>
              <a:t>002 29 108</a:t>
            </a:r>
          </a:p>
          <a:p>
            <a:endParaRPr lang="nl-BE" sz="1000" dirty="0"/>
          </a:p>
        </p:txBody>
      </p:sp>
      <p:sp>
        <p:nvSpPr>
          <p:cNvPr id="141" name="Tekstvak 140"/>
          <p:cNvSpPr txBox="1"/>
          <p:nvPr/>
        </p:nvSpPr>
        <p:spPr>
          <a:xfrm>
            <a:off x="6156176" y="5589240"/>
            <a:ext cx="25922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dirty="0" smtClean="0"/>
              <a:t>Nummerplaat wagen </a:t>
            </a:r>
            <a:endParaRPr lang="nl-BE" dirty="0"/>
          </a:p>
        </p:txBody>
      </p:sp>
      <p:sp>
        <p:nvSpPr>
          <p:cNvPr id="142" name="Tekstvak 141"/>
          <p:cNvSpPr txBox="1"/>
          <p:nvPr/>
        </p:nvSpPr>
        <p:spPr>
          <a:xfrm>
            <a:off x="6084168" y="6093296"/>
            <a:ext cx="26642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BE" dirty="0" smtClean="0"/>
              <a:t>……………………………………….</a:t>
            </a:r>
            <a:endParaRPr lang="nl-BE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BE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BE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302</TotalTime>
  <Words>135</Words>
  <Application>Microsoft Office PowerPoint</Application>
  <PresentationFormat>Diavoorstelling (4:3)</PresentationFormat>
  <Paragraphs>58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Office-thema</vt:lpstr>
      <vt:lpstr>Dia 1</vt:lpstr>
      <vt:lpstr>Dia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user</dc:creator>
  <cp:lastModifiedBy>user</cp:lastModifiedBy>
  <cp:revision>37</cp:revision>
  <dcterms:created xsi:type="dcterms:W3CDTF">2011-11-25T09:57:47Z</dcterms:created>
  <dcterms:modified xsi:type="dcterms:W3CDTF">2013-01-08T18:33:23Z</dcterms:modified>
</cp:coreProperties>
</file>

<file path=docProps/thumbnail.jpeg>
</file>