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6C09D-31AF-4F62-8917-465E6FB5E3BE}" type="datetimeFigureOut">
              <a:rPr lang="nl-BE" smtClean="0"/>
              <a:pPr/>
              <a:t>2013-01-08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673B6-A5B6-43CB-8C27-51241C1CC088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251520" y="260648"/>
          <a:ext cx="8640960" cy="6552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/>
                <a:gridCol w="2880320"/>
                <a:gridCol w="2880320"/>
              </a:tblGrid>
              <a:tr h="1620180">
                <a:tc>
                  <a:txBody>
                    <a:bodyPr/>
                    <a:lstStyle/>
                    <a:p>
                      <a:r>
                        <a:rPr lang="nl-BE" dirty="0" smtClean="0"/>
                        <a:t> 1 </a:t>
                      </a:r>
                      <a:r>
                        <a:rPr lang="nl-BE" baseline="0" dirty="0" smtClean="0"/>
                        <a:t>                                 Page 1   </a:t>
                      </a:r>
                      <a:r>
                        <a:rPr lang="nl-BE" dirty="0" smtClean="0"/>
                        <a:t>                       </a:t>
                      </a:r>
                    </a:p>
                    <a:p>
                      <a:endParaRPr lang="nl-BE" dirty="0" smtClean="0"/>
                    </a:p>
                    <a:p>
                      <a:endParaRPr lang="nl-BE" dirty="0" smtClean="0"/>
                    </a:p>
                    <a:p>
                      <a:r>
                        <a:rPr lang="nl-BE" sz="1000" dirty="0" smtClean="0"/>
                        <a:t>                                                           </a:t>
                      </a:r>
                    </a:p>
                    <a:p>
                      <a:endParaRPr lang="nl-BE" sz="1000" baseline="0" dirty="0" smtClean="0"/>
                    </a:p>
                    <a:p>
                      <a:endParaRPr lang="nl-BE" sz="1000" baseline="0" dirty="0" smtClean="0"/>
                    </a:p>
                    <a:p>
                      <a:r>
                        <a:rPr lang="nl-BE" sz="1000" baseline="0" dirty="0" smtClean="0"/>
                        <a:t>                              </a:t>
                      </a:r>
                      <a:r>
                        <a:rPr lang="nl-BE" sz="1400" baseline="0" dirty="0" smtClean="0"/>
                        <a:t>                                                                                                                                          </a:t>
                      </a:r>
                      <a:endParaRPr lang="nl-BE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</a:t>
                      </a:r>
                    </a:p>
                    <a:p>
                      <a:r>
                        <a:rPr lang="nl-BE" dirty="0" smtClean="0"/>
                        <a:t>300</a:t>
                      </a:r>
                      <a:endParaRPr lang="nl-BE" dirty="0" smtClean="0"/>
                    </a:p>
                    <a:p>
                      <a:r>
                        <a:rPr lang="nl-BE" sz="1000" dirty="0" smtClean="0"/>
                        <a:t> </a:t>
                      </a:r>
                    </a:p>
                    <a:p>
                      <a:endParaRPr lang="nl-BE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3         </a:t>
                      </a:r>
                    </a:p>
                    <a:p>
                      <a:r>
                        <a:rPr lang="nl-BE" dirty="0" smtClean="0"/>
                        <a:t>260</a:t>
                      </a:r>
                      <a:endParaRPr lang="nl-BE" dirty="0" smtClean="0"/>
                    </a:p>
                    <a:p>
                      <a:r>
                        <a:rPr lang="nl-BE" dirty="0" smtClean="0"/>
                        <a:t>                           </a:t>
                      </a:r>
                    </a:p>
                    <a:p>
                      <a:endParaRPr lang="nl-BE" dirty="0" smtClean="0"/>
                    </a:p>
                    <a:p>
                      <a:endParaRPr lang="nl-BE" dirty="0" smtClean="0"/>
                    </a:p>
                  </a:txBody>
                  <a:tcPr/>
                </a:tc>
              </a:tr>
              <a:tr h="1692188">
                <a:tc>
                  <a:txBody>
                    <a:bodyPr/>
                    <a:lstStyle/>
                    <a:p>
                      <a:r>
                        <a:rPr lang="nl-BE" dirty="0" smtClean="0"/>
                        <a:t>4                       </a:t>
                      </a:r>
                      <a:r>
                        <a:rPr lang="nl-BE" sz="1200" dirty="0" smtClean="0"/>
                        <a:t>A26 Calais</a:t>
                      </a:r>
                      <a:endParaRPr lang="nl-BE" dirty="0" smtClean="0"/>
                    </a:p>
                    <a:p>
                      <a:r>
                        <a:rPr lang="nl-BE" sz="1200" dirty="0" smtClean="0"/>
                        <a:t>             </a:t>
                      </a:r>
                      <a:endParaRPr lang="nl-BE" sz="1200" dirty="0" smtClean="0"/>
                    </a:p>
                    <a:p>
                      <a:r>
                        <a:rPr lang="nl-BE" sz="1200" baseline="0" dirty="0"/>
                        <a:t> </a:t>
                      </a:r>
                      <a:r>
                        <a:rPr lang="nl-BE" sz="1200" baseline="0" dirty="0" smtClean="0"/>
                        <a:t>                                         </a:t>
                      </a:r>
                      <a:endParaRPr lang="nl-B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5</a:t>
                      </a:r>
                      <a:r>
                        <a:rPr lang="nl-BE" sz="1200" dirty="0" smtClean="0"/>
                        <a:t>                            A 26</a:t>
                      </a:r>
                      <a:endParaRPr lang="nl-BE" dirty="0" smtClean="0"/>
                    </a:p>
                    <a:p>
                      <a:r>
                        <a:rPr lang="nl-BE" dirty="0" smtClean="0"/>
                        <a:t>720</a:t>
                      </a:r>
                    </a:p>
                    <a:p>
                      <a:endParaRPr lang="nl-BE" dirty="0" smtClean="0"/>
                    </a:p>
                    <a:p>
                      <a:endParaRPr lang="nl-BE" dirty="0" smtClean="0"/>
                    </a:p>
                    <a:p>
                      <a:r>
                        <a:rPr lang="nl-BE" sz="1000" dirty="0" smtClean="0"/>
                        <a:t>                                               </a:t>
                      </a:r>
                      <a:endParaRPr lang="nl-B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6</a:t>
                      </a:r>
                    </a:p>
                    <a:p>
                      <a:r>
                        <a:rPr lang="nl-BE" dirty="0" smtClean="0"/>
                        <a:t>1720</a:t>
                      </a:r>
                    </a:p>
                    <a:p>
                      <a:r>
                        <a:rPr lang="nl-BE" sz="1200" dirty="0" err="1" smtClean="0"/>
                        <a:t>Bethune</a:t>
                      </a:r>
                      <a:r>
                        <a:rPr lang="nl-BE" sz="1200" dirty="0" smtClean="0"/>
                        <a:t>                                          </a:t>
                      </a:r>
                    </a:p>
                    <a:p>
                      <a:endParaRPr lang="nl-BE" dirty="0" smtClean="0"/>
                    </a:p>
                    <a:p>
                      <a:endParaRPr lang="nl-BE" sz="1000" dirty="0" smtClean="0"/>
                    </a:p>
                    <a:p>
                      <a:endParaRPr lang="nl-BE" sz="1000" dirty="0"/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r>
                        <a:rPr lang="nl-BE" dirty="0" smtClean="0"/>
                        <a:t>7</a:t>
                      </a:r>
                    </a:p>
                    <a:p>
                      <a:r>
                        <a:rPr lang="nl-BE" dirty="0" smtClean="0"/>
                        <a:t>350</a:t>
                      </a:r>
                    </a:p>
                    <a:p>
                      <a:endParaRPr lang="nl-BE" dirty="0" smtClean="0"/>
                    </a:p>
                    <a:p>
                      <a:endParaRPr lang="nl-BE" dirty="0" smtClean="0"/>
                    </a:p>
                    <a:p>
                      <a:r>
                        <a:rPr lang="nl-BE" sz="1000" dirty="0" smtClean="0"/>
                        <a:t>                            </a:t>
                      </a:r>
                      <a:endParaRPr lang="nl-B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8</a:t>
                      </a:r>
                    </a:p>
                    <a:p>
                      <a:r>
                        <a:rPr lang="nl-BE" dirty="0" smtClean="0"/>
                        <a:t>1210</a:t>
                      </a:r>
                    </a:p>
                    <a:p>
                      <a:endParaRPr lang="nl-BE" dirty="0" smtClean="0"/>
                    </a:p>
                    <a:p>
                      <a:endParaRPr lang="nl-BE" dirty="0" smtClean="0"/>
                    </a:p>
                    <a:p>
                      <a:r>
                        <a:rPr lang="nl-BE" sz="1000" dirty="0" smtClean="0"/>
                        <a:t>                                                                </a:t>
                      </a:r>
                      <a:endParaRPr lang="nl-B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9</a:t>
                      </a:r>
                    </a:p>
                    <a:p>
                      <a:r>
                        <a:rPr lang="nl-BE" dirty="0" smtClean="0"/>
                        <a:t>385</a:t>
                      </a:r>
                      <a:endParaRPr lang="nl-BE" dirty="0"/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r>
                        <a:rPr lang="nl-BE" dirty="0" smtClean="0"/>
                        <a:t>10</a:t>
                      </a:r>
                    </a:p>
                    <a:p>
                      <a:r>
                        <a:rPr lang="nl-BE" dirty="0" smtClean="0"/>
                        <a:t>1240</a:t>
                      </a:r>
                    </a:p>
                    <a:p>
                      <a:endParaRPr lang="nl-BE" dirty="0" smtClean="0"/>
                    </a:p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11</a:t>
                      </a:r>
                    </a:p>
                    <a:p>
                      <a:r>
                        <a:rPr lang="nl-BE" dirty="0" smtClean="0"/>
                        <a:t>990</a:t>
                      </a:r>
                    </a:p>
                    <a:p>
                      <a:r>
                        <a:rPr lang="nl-BE" sz="1200" dirty="0" smtClean="0"/>
                        <a:t>Traag </a:t>
                      </a:r>
                      <a:r>
                        <a:rPr lang="nl-BE" sz="1200" dirty="0" err="1" smtClean="0"/>
                        <a:t>aub</a:t>
                      </a:r>
                      <a:r>
                        <a:rPr lang="nl-BE" sz="1200" dirty="0" smtClean="0"/>
                        <a:t> bebouwde kom</a:t>
                      </a:r>
                      <a:endParaRPr lang="nl-B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12</a:t>
                      </a:r>
                    </a:p>
                    <a:p>
                      <a:endParaRPr lang="nl-BE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Stroomdiagram: Verbindingslijn 9"/>
          <p:cNvSpPr/>
          <p:nvPr/>
        </p:nvSpPr>
        <p:spPr>
          <a:xfrm>
            <a:off x="7380312" y="1844824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Stroomdiagram: Verbindingslijn 10"/>
          <p:cNvSpPr/>
          <p:nvPr/>
        </p:nvSpPr>
        <p:spPr>
          <a:xfrm>
            <a:off x="1475656" y="1844824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Stroomdiagram: Verbindingslijn 11"/>
          <p:cNvSpPr/>
          <p:nvPr/>
        </p:nvSpPr>
        <p:spPr>
          <a:xfrm>
            <a:off x="4355976" y="1844824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Stroomdiagram: Verbindingslijn 12"/>
          <p:cNvSpPr/>
          <p:nvPr/>
        </p:nvSpPr>
        <p:spPr>
          <a:xfrm>
            <a:off x="1475656" y="3429000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Stroomdiagram: Verbindingslijn 13"/>
          <p:cNvSpPr/>
          <p:nvPr/>
        </p:nvSpPr>
        <p:spPr>
          <a:xfrm>
            <a:off x="4355976" y="3429000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Stroomdiagram: Verbindingslijn 14"/>
          <p:cNvSpPr/>
          <p:nvPr/>
        </p:nvSpPr>
        <p:spPr>
          <a:xfrm>
            <a:off x="7380312" y="3429000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Stroomdiagram: Verbindingslijn 15"/>
          <p:cNvSpPr/>
          <p:nvPr/>
        </p:nvSpPr>
        <p:spPr>
          <a:xfrm>
            <a:off x="1475656" y="5085184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Stroomdiagram: Verbindingslijn 16"/>
          <p:cNvSpPr/>
          <p:nvPr/>
        </p:nvSpPr>
        <p:spPr>
          <a:xfrm>
            <a:off x="4355976" y="5085184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Stroomdiagram: Verbindingslijn 17"/>
          <p:cNvSpPr/>
          <p:nvPr/>
        </p:nvSpPr>
        <p:spPr>
          <a:xfrm>
            <a:off x="7380312" y="5085184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0" name="Stroomdiagram: Verbindingslijn 129"/>
          <p:cNvSpPr/>
          <p:nvPr/>
        </p:nvSpPr>
        <p:spPr>
          <a:xfrm>
            <a:off x="1475656" y="6669360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1" name="Stroomdiagram: Verbindingslijn 130"/>
          <p:cNvSpPr/>
          <p:nvPr/>
        </p:nvSpPr>
        <p:spPr>
          <a:xfrm>
            <a:off x="4427984" y="6669360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2" name="Stroomdiagram: Verbindingslijn 131"/>
          <p:cNvSpPr/>
          <p:nvPr/>
        </p:nvSpPr>
        <p:spPr>
          <a:xfrm>
            <a:off x="7380312" y="6669360"/>
            <a:ext cx="144016" cy="971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54" name="Rechte verbindingslijn 53"/>
          <p:cNvCxnSpPr/>
          <p:nvPr/>
        </p:nvCxnSpPr>
        <p:spPr>
          <a:xfrm flipV="1">
            <a:off x="1547664" y="2492896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al 54"/>
          <p:cNvSpPr/>
          <p:nvPr/>
        </p:nvSpPr>
        <p:spPr>
          <a:xfrm>
            <a:off x="1403648" y="22768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57" name="Rechte verbindingslijn 56"/>
          <p:cNvCxnSpPr>
            <a:stCxn id="55" idx="6"/>
          </p:cNvCxnSpPr>
          <p:nvPr/>
        </p:nvCxnSpPr>
        <p:spPr>
          <a:xfrm flipV="1">
            <a:off x="1691680" y="2348880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/>
          <p:nvPr/>
        </p:nvCxnSpPr>
        <p:spPr>
          <a:xfrm flipH="1">
            <a:off x="1043608" y="242088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60"/>
          <p:cNvCxnSpPr/>
          <p:nvPr/>
        </p:nvCxnSpPr>
        <p:spPr>
          <a:xfrm flipV="1">
            <a:off x="1547664" y="198884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62"/>
          <p:cNvCxnSpPr/>
          <p:nvPr/>
        </p:nvCxnSpPr>
        <p:spPr>
          <a:xfrm>
            <a:off x="1331640" y="270892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/>
          <p:cNvCxnSpPr/>
          <p:nvPr/>
        </p:nvCxnSpPr>
        <p:spPr>
          <a:xfrm>
            <a:off x="1331640" y="278092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met pijl 66"/>
          <p:cNvCxnSpPr/>
          <p:nvPr/>
        </p:nvCxnSpPr>
        <p:spPr>
          <a:xfrm flipV="1">
            <a:off x="4427984" y="2132856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68"/>
          <p:cNvCxnSpPr/>
          <p:nvPr/>
        </p:nvCxnSpPr>
        <p:spPr>
          <a:xfrm>
            <a:off x="3995936" y="2492896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al 69"/>
          <p:cNvSpPr/>
          <p:nvPr/>
        </p:nvSpPr>
        <p:spPr>
          <a:xfrm>
            <a:off x="4283968" y="2348880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3" name="Rechte verbindingslijn 72"/>
          <p:cNvCxnSpPr/>
          <p:nvPr/>
        </p:nvCxnSpPr>
        <p:spPr>
          <a:xfrm flipV="1">
            <a:off x="7452320" y="220486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/>
          <p:cNvCxnSpPr/>
          <p:nvPr/>
        </p:nvCxnSpPr>
        <p:spPr>
          <a:xfrm flipH="1">
            <a:off x="6948264" y="249289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al 75"/>
          <p:cNvSpPr/>
          <p:nvPr/>
        </p:nvSpPr>
        <p:spPr>
          <a:xfrm>
            <a:off x="7308304" y="2420888"/>
            <a:ext cx="288032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8" name="Rechte verbindingslijn 77"/>
          <p:cNvCxnSpPr/>
          <p:nvPr/>
        </p:nvCxnSpPr>
        <p:spPr>
          <a:xfrm flipV="1">
            <a:off x="1547664" y="3861048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79"/>
          <p:cNvCxnSpPr/>
          <p:nvPr/>
        </p:nvCxnSpPr>
        <p:spPr>
          <a:xfrm>
            <a:off x="1619672" y="414908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/>
          <p:nvPr/>
        </p:nvCxnSpPr>
        <p:spPr>
          <a:xfrm>
            <a:off x="2051720" y="414908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83"/>
          <p:cNvCxnSpPr/>
          <p:nvPr/>
        </p:nvCxnSpPr>
        <p:spPr>
          <a:xfrm flipV="1">
            <a:off x="4427984" y="465313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Rechte verbindingslijn 85"/>
          <p:cNvCxnSpPr/>
          <p:nvPr/>
        </p:nvCxnSpPr>
        <p:spPr>
          <a:xfrm flipV="1">
            <a:off x="4427984" y="429309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87"/>
          <p:cNvCxnSpPr/>
          <p:nvPr/>
        </p:nvCxnSpPr>
        <p:spPr>
          <a:xfrm flipV="1">
            <a:off x="4427984" y="393305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echte verbindingslijn 89"/>
          <p:cNvCxnSpPr/>
          <p:nvPr/>
        </p:nvCxnSpPr>
        <p:spPr>
          <a:xfrm flipV="1">
            <a:off x="4427984" y="357301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91"/>
          <p:cNvCxnSpPr/>
          <p:nvPr/>
        </p:nvCxnSpPr>
        <p:spPr>
          <a:xfrm flipH="1">
            <a:off x="4572000" y="393305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93"/>
          <p:cNvCxnSpPr/>
          <p:nvPr/>
        </p:nvCxnSpPr>
        <p:spPr>
          <a:xfrm flipH="1">
            <a:off x="4211960" y="393305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Rechte verbindingslijn met pijl 95"/>
          <p:cNvCxnSpPr/>
          <p:nvPr/>
        </p:nvCxnSpPr>
        <p:spPr>
          <a:xfrm flipH="1">
            <a:off x="3779912" y="393305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97"/>
          <p:cNvCxnSpPr/>
          <p:nvPr/>
        </p:nvCxnSpPr>
        <p:spPr>
          <a:xfrm flipV="1">
            <a:off x="7452320" y="486916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echte verbindingslijn 99"/>
          <p:cNvCxnSpPr/>
          <p:nvPr/>
        </p:nvCxnSpPr>
        <p:spPr>
          <a:xfrm flipV="1">
            <a:off x="7452320" y="443711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hthoek 106"/>
          <p:cNvSpPr/>
          <p:nvPr/>
        </p:nvSpPr>
        <p:spPr>
          <a:xfrm>
            <a:off x="7236296" y="436510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109" name="Rechte verbindingslijn 108"/>
          <p:cNvCxnSpPr/>
          <p:nvPr/>
        </p:nvCxnSpPr>
        <p:spPr>
          <a:xfrm flipV="1">
            <a:off x="1547664" y="652534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Rechte verbindingslijn 110"/>
          <p:cNvCxnSpPr/>
          <p:nvPr/>
        </p:nvCxnSpPr>
        <p:spPr>
          <a:xfrm flipV="1">
            <a:off x="1547664" y="616530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Rechte verbindingslijn 112"/>
          <p:cNvCxnSpPr/>
          <p:nvPr/>
        </p:nvCxnSpPr>
        <p:spPr>
          <a:xfrm flipV="1">
            <a:off x="1547664" y="580526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Rechte verbindingslijn 118"/>
          <p:cNvCxnSpPr/>
          <p:nvPr/>
        </p:nvCxnSpPr>
        <p:spPr>
          <a:xfrm flipV="1">
            <a:off x="4499992" y="551723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70"/>
          <p:cNvCxnSpPr/>
          <p:nvPr/>
        </p:nvCxnSpPr>
        <p:spPr>
          <a:xfrm flipV="1">
            <a:off x="7452320" y="3645024"/>
            <a:ext cx="0" cy="7200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73"/>
          <p:cNvCxnSpPr/>
          <p:nvPr/>
        </p:nvCxnSpPr>
        <p:spPr>
          <a:xfrm flipH="1">
            <a:off x="7020272" y="4293096"/>
            <a:ext cx="43204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hte verbindingslijn met pijl 82"/>
          <p:cNvCxnSpPr/>
          <p:nvPr/>
        </p:nvCxnSpPr>
        <p:spPr>
          <a:xfrm flipH="1">
            <a:off x="6948264" y="3861048"/>
            <a:ext cx="864096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kstvak 84"/>
          <p:cNvSpPr txBox="1"/>
          <p:nvPr/>
        </p:nvSpPr>
        <p:spPr>
          <a:xfrm>
            <a:off x="7524328" y="3645024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Rechtdoor verboden</a:t>
            </a:r>
            <a:endParaRPr lang="nl-BE" sz="1000" dirty="0"/>
          </a:p>
        </p:txBody>
      </p:sp>
      <p:cxnSp>
        <p:nvCxnSpPr>
          <p:cNvPr id="89" name="Rechte verbindingslijn 88"/>
          <p:cNvCxnSpPr/>
          <p:nvPr/>
        </p:nvCxnSpPr>
        <p:spPr>
          <a:xfrm flipV="1">
            <a:off x="1547664" y="544522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met pijl 92"/>
          <p:cNvCxnSpPr/>
          <p:nvPr/>
        </p:nvCxnSpPr>
        <p:spPr>
          <a:xfrm>
            <a:off x="1403648" y="5229200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hthoek 96"/>
          <p:cNvSpPr/>
          <p:nvPr/>
        </p:nvSpPr>
        <p:spPr>
          <a:xfrm>
            <a:off x="1259632" y="5517232"/>
            <a:ext cx="14401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9" name="Rechthoek 98"/>
          <p:cNvSpPr/>
          <p:nvPr/>
        </p:nvSpPr>
        <p:spPr>
          <a:xfrm>
            <a:off x="1691680" y="5445224"/>
            <a:ext cx="14401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1" name="Tekstvak 100"/>
          <p:cNvSpPr txBox="1"/>
          <p:nvPr/>
        </p:nvSpPr>
        <p:spPr>
          <a:xfrm>
            <a:off x="467544" y="602128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Traag </a:t>
            </a:r>
            <a:r>
              <a:rPr lang="nl-BE" sz="1000" dirty="0" err="1" smtClean="0"/>
              <a:t>aub</a:t>
            </a:r>
            <a:r>
              <a:rPr lang="nl-BE" sz="1000" dirty="0" smtClean="0"/>
              <a:t> </a:t>
            </a:r>
            <a:r>
              <a:rPr lang="nl-BE" sz="1000" dirty="0" err="1" smtClean="0"/>
              <a:t>bbk</a:t>
            </a:r>
            <a:endParaRPr lang="nl-BE" sz="1000" dirty="0"/>
          </a:p>
        </p:txBody>
      </p:sp>
      <p:cxnSp>
        <p:nvCxnSpPr>
          <p:cNvPr id="104" name="Rechte verbindingslijn met pijl 103"/>
          <p:cNvCxnSpPr/>
          <p:nvPr/>
        </p:nvCxnSpPr>
        <p:spPr>
          <a:xfrm flipH="1">
            <a:off x="3851920" y="5589240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kstvak 94"/>
          <p:cNvSpPr txBox="1"/>
          <p:nvPr/>
        </p:nvSpPr>
        <p:spPr>
          <a:xfrm>
            <a:off x="395536" y="548680"/>
            <a:ext cx="25922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Dit </a:t>
            </a:r>
            <a:r>
              <a:rPr lang="nl-BE" sz="1000" dirty="0" err="1" smtClean="0"/>
              <a:t>roadbook</a:t>
            </a:r>
            <a:r>
              <a:rPr lang="nl-BE" sz="1000" dirty="0" smtClean="0"/>
              <a:t> werd aangepast en vertrekt nu Van op de markt in </a:t>
            </a:r>
            <a:r>
              <a:rPr lang="nl-BE" sz="1000" dirty="0" err="1" smtClean="0"/>
              <a:t>Cassel</a:t>
            </a:r>
            <a:r>
              <a:rPr lang="nl-BE" sz="1000" dirty="0" smtClean="0"/>
              <a:t>.</a:t>
            </a:r>
          </a:p>
          <a:p>
            <a:r>
              <a:rPr lang="nl-BE" sz="1000" dirty="0" smtClean="0"/>
              <a:t> U staat op de markt met achter U op het einde van de markt de kerk, links van U het kleine café, rechts van U Credit </a:t>
            </a:r>
            <a:r>
              <a:rPr lang="nl-BE" sz="1000" dirty="0" err="1" smtClean="0"/>
              <a:t>Mutuel</a:t>
            </a:r>
            <a:endParaRPr lang="nl-BE" sz="1000" dirty="0"/>
          </a:p>
        </p:txBody>
      </p:sp>
      <p:cxnSp>
        <p:nvCxnSpPr>
          <p:cNvPr id="103" name="Rechte verbindingslijn 102"/>
          <p:cNvCxnSpPr>
            <a:stCxn id="12" idx="0"/>
          </p:cNvCxnSpPr>
          <p:nvPr/>
        </p:nvCxnSpPr>
        <p:spPr>
          <a:xfrm flipV="1">
            <a:off x="4427984" y="908720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Rechte verbindingslijn 111"/>
          <p:cNvCxnSpPr/>
          <p:nvPr/>
        </p:nvCxnSpPr>
        <p:spPr>
          <a:xfrm>
            <a:off x="4427984" y="69269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hthoek 113"/>
          <p:cNvSpPr/>
          <p:nvPr/>
        </p:nvSpPr>
        <p:spPr>
          <a:xfrm>
            <a:off x="4644008" y="620688"/>
            <a:ext cx="36004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5" name="Tekstvak 114"/>
          <p:cNvSpPr txBox="1"/>
          <p:nvPr/>
        </p:nvSpPr>
        <p:spPr>
          <a:xfrm>
            <a:off x="5076056" y="548681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parking</a:t>
            </a:r>
            <a:endParaRPr lang="nl-BE" sz="1000" dirty="0"/>
          </a:p>
        </p:txBody>
      </p:sp>
      <p:cxnSp>
        <p:nvCxnSpPr>
          <p:cNvPr id="117" name="Rechte verbindingslijn 116"/>
          <p:cNvCxnSpPr/>
          <p:nvPr/>
        </p:nvCxnSpPr>
        <p:spPr>
          <a:xfrm>
            <a:off x="4067944" y="148478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Rechte verbindingslijn 119"/>
          <p:cNvCxnSpPr/>
          <p:nvPr/>
        </p:nvCxnSpPr>
        <p:spPr>
          <a:xfrm flipV="1">
            <a:off x="4427984" y="1340768"/>
            <a:ext cx="36004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hthoek 120"/>
          <p:cNvSpPr/>
          <p:nvPr/>
        </p:nvSpPr>
        <p:spPr>
          <a:xfrm>
            <a:off x="4283968" y="1340768"/>
            <a:ext cx="7200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2" name="Tekstvak 121"/>
          <p:cNvSpPr txBox="1"/>
          <p:nvPr/>
        </p:nvSpPr>
        <p:spPr>
          <a:xfrm>
            <a:off x="3851920" y="1268760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Café</a:t>
            </a:r>
            <a:endParaRPr lang="nl-BE" sz="1000" dirty="0"/>
          </a:p>
        </p:txBody>
      </p:sp>
      <p:sp>
        <p:nvSpPr>
          <p:cNvPr id="123" name="Tekstvak 122"/>
          <p:cNvSpPr txBox="1"/>
          <p:nvPr/>
        </p:nvSpPr>
        <p:spPr>
          <a:xfrm>
            <a:off x="4572000" y="1556792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Markt </a:t>
            </a:r>
            <a:r>
              <a:rPr lang="nl-BE" sz="1000" dirty="0" err="1" smtClean="0"/>
              <a:t>Cassel</a:t>
            </a:r>
            <a:endParaRPr lang="nl-BE" sz="1000" dirty="0"/>
          </a:p>
        </p:txBody>
      </p:sp>
      <p:cxnSp>
        <p:nvCxnSpPr>
          <p:cNvPr id="125" name="Rechte verbindingslijn 124"/>
          <p:cNvCxnSpPr/>
          <p:nvPr/>
        </p:nvCxnSpPr>
        <p:spPr>
          <a:xfrm flipV="1">
            <a:off x="4427984" y="69269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Rechte verbindingslijn met pijl 126"/>
          <p:cNvCxnSpPr/>
          <p:nvPr/>
        </p:nvCxnSpPr>
        <p:spPr>
          <a:xfrm flipH="1" flipV="1">
            <a:off x="4283968" y="332656"/>
            <a:ext cx="1440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Rechte verbindingslijn 128"/>
          <p:cNvCxnSpPr>
            <a:stCxn id="10" idx="0"/>
          </p:cNvCxnSpPr>
          <p:nvPr/>
        </p:nvCxnSpPr>
        <p:spPr>
          <a:xfrm flipV="1">
            <a:off x="7452320" y="980728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Rechte verbindingslijn met pijl 133"/>
          <p:cNvCxnSpPr/>
          <p:nvPr/>
        </p:nvCxnSpPr>
        <p:spPr>
          <a:xfrm flipH="1" flipV="1">
            <a:off x="7236296" y="548680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135"/>
          <p:cNvCxnSpPr/>
          <p:nvPr/>
        </p:nvCxnSpPr>
        <p:spPr>
          <a:xfrm flipV="1">
            <a:off x="7452320" y="620688"/>
            <a:ext cx="14401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kstvak 136"/>
          <p:cNvSpPr txBox="1"/>
          <p:nvPr/>
        </p:nvSpPr>
        <p:spPr>
          <a:xfrm>
            <a:off x="7596336" y="76470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D 933 </a:t>
            </a:r>
            <a:r>
              <a:rPr lang="nl-BE" sz="1000" dirty="0" err="1" smtClean="0"/>
              <a:t>Bavickhove</a:t>
            </a:r>
            <a:endParaRPr lang="nl-BE" sz="1000" dirty="0"/>
          </a:p>
        </p:txBody>
      </p:sp>
      <p:sp>
        <p:nvSpPr>
          <p:cNvPr id="138" name="Tekstvak 137"/>
          <p:cNvSpPr txBox="1"/>
          <p:nvPr/>
        </p:nvSpPr>
        <p:spPr>
          <a:xfrm>
            <a:off x="251520" y="2132856"/>
            <a:ext cx="936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Blijf nu deze grote baan volgen gedurende een 14 tal km.</a:t>
            </a:r>
          </a:p>
          <a:p>
            <a:r>
              <a:rPr lang="nl-BE" sz="1000" dirty="0" smtClean="0"/>
              <a:t>Tot aan het eerste rondpunt.</a:t>
            </a:r>
            <a:endParaRPr lang="nl-BE" sz="1000" dirty="0"/>
          </a:p>
        </p:txBody>
      </p:sp>
      <p:sp>
        <p:nvSpPr>
          <p:cNvPr id="139" name="Tekstvak 138"/>
          <p:cNvSpPr txBox="1"/>
          <p:nvPr/>
        </p:nvSpPr>
        <p:spPr>
          <a:xfrm>
            <a:off x="1763688" y="2636912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Spoor</a:t>
            </a:r>
            <a:endParaRPr lang="nl-BE" sz="1000" dirty="0"/>
          </a:p>
        </p:txBody>
      </p:sp>
      <p:sp>
        <p:nvSpPr>
          <p:cNvPr id="140" name="Tekstvak 139"/>
          <p:cNvSpPr txBox="1"/>
          <p:nvPr/>
        </p:nvSpPr>
        <p:spPr>
          <a:xfrm>
            <a:off x="251520" y="1412776"/>
            <a:ext cx="28083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000" dirty="0" smtClean="0"/>
              <a:t>Adres van vertrek :Grand </a:t>
            </a:r>
            <a:r>
              <a:rPr lang="nl-BE" sz="1000" dirty="0" smtClean="0"/>
              <a:t>place te </a:t>
            </a:r>
            <a:r>
              <a:rPr lang="nl-BE" sz="1000" dirty="0" err="1" smtClean="0"/>
              <a:t>cassel</a:t>
            </a:r>
            <a:r>
              <a:rPr lang="nl-BE" sz="1000" dirty="0" smtClean="0"/>
              <a:t> ( </a:t>
            </a:r>
            <a:r>
              <a:rPr lang="nl-BE" sz="1000" dirty="0" err="1" smtClean="0"/>
              <a:t>kassel</a:t>
            </a:r>
            <a:r>
              <a:rPr lang="nl-BE" sz="1000" dirty="0" smtClean="0"/>
              <a:t> ) </a:t>
            </a:r>
            <a:endParaRPr lang="nl-BE" sz="1000" dirty="0" smtClean="0"/>
          </a:p>
          <a:p>
            <a:r>
              <a:rPr lang="nl-BE" sz="1000" dirty="0" smtClean="0"/>
              <a:t>GPS  N </a:t>
            </a:r>
            <a:r>
              <a:rPr lang="nl-BE" sz="1000" dirty="0" smtClean="0"/>
              <a:t>50 48 011 – </a:t>
            </a:r>
            <a:r>
              <a:rPr lang="nl-BE" sz="1000" dirty="0" smtClean="0"/>
              <a:t>E </a:t>
            </a:r>
            <a:r>
              <a:rPr lang="nl-BE" sz="1000" dirty="0" smtClean="0"/>
              <a:t>002 29 108</a:t>
            </a:r>
          </a:p>
          <a:p>
            <a:endParaRPr lang="nl-BE" sz="1000" dirty="0"/>
          </a:p>
        </p:txBody>
      </p:sp>
      <p:sp>
        <p:nvSpPr>
          <p:cNvPr id="141" name="Tekstvak 140"/>
          <p:cNvSpPr txBox="1"/>
          <p:nvPr/>
        </p:nvSpPr>
        <p:spPr>
          <a:xfrm>
            <a:off x="6156176" y="55892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Nummerplaat wagen </a:t>
            </a:r>
            <a:endParaRPr lang="nl-BE" dirty="0"/>
          </a:p>
        </p:txBody>
      </p:sp>
      <p:sp>
        <p:nvSpPr>
          <p:cNvPr id="142" name="Tekstvak 141"/>
          <p:cNvSpPr txBox="1"/>
          <p:nvPr/>
        </p:nvSpPr>
        <p:spPr>
          <a:xfrm>
            <a:off x="6084168" y="6093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……………………………………….</a:t>
            </a:r>
            <a:endParaRPr lang="nl-B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135</Words>
  <Application>Microsoft Office PowerPoint</Application>
  <PresentationFormat>Diavoorstelling (4:3)</PresentationFormat>
  <Paragraphs>58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Dia 1</vt:lpstr>
      <vt:lpstr>Dia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user</dc:creator>
  <cp:lastModifiedBy>user</cp:lastModifiedBy>
  <cp:revision>37</cp:revision>
  <dcterms:created xsi:type="dcterms:W3CDTF">2011-11-25T09:57:47Z</dcterms:created>
  <dcterms:modified xsi:type="dcterms:W3CDTF">2013-01-08T18:33:23Z</dcterms:modified>
</cp:coreProperties>
</file>